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0"/>
  </p:notesMasterIdLst>
  <p:handoutMasterIdLst>
    <p:handoutMasterId r:id="rId11"/>
  </p:handoutMasterIdLst>
  <p:sldIdLst>
    <p:sldId id="257" r:id="rId3"/>
    <p:sldId id="1662" r:id="rId4"/>
    <p:sldId id="1697" r:id="rId5"/>
    <p:sldId id="1698" r:id="rId6"/>
    <p:sldId id="265" r:id="rId7"/>
    <p:sldId id="261" r:id="rId8"/>
    <p:sldId id="260" r:id="rId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 autoAdjust="0"/>
    <p:restoredTop sz="87459" autoAdjust="0"/>
  </p:normalViewPr>
  <p:slideViewPr>
    <p:cSldViewPr snapToGrid="0">
      <p:cViewPr varScale="1">
        <p:scale>
          <a:sx n="102" d="100"/>
          <a:sy n="102" d="100"/>
        </p:scale>
        <p:origin x="72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98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3/13/2019 9:30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3/13/2019 9:30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3/13/2019 9:30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3/13/2019 9:30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3/13/2019 9:30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3/13/2019 9:30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97" y="296897"/>
            <a:ext cx="11375536" cy="762786"/>
          </a:xfrm>
        </p:spPr>
        <p:txBody>
          <a:bodyPr lIns="146304" tIns="91440" rIns="146304" bIns="91440"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190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190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5ACBF0"/>
          </p15:clr>
        </p15:guide>
        <p15:guide id="2" orient="horz" pos="302">
          <p15:clr>
            <a:srgbClr val="5ACBF0"/>
          </p15:clr>
        </p15:guide>
        <p15:guide id="3" pos="7546">
          <p15:clr>
            <a:srgbClr val="5ACBF0"/>
          </p15:clr>
        </p15:guide>
        <p15:guide id="4" orient="horz" pos="41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raph.microsoft.com/v1.0/users/delta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6" y="2849880"/>
            <a:ext cx="7924720" cy="2015239"/>
          </a:xfrm>
        </p:spPr>
        <p:txBody>
          <a:bodyPr/>
          <a:lstStyle/>
          <a:p>
            <a:r>
              <a:rPr lang="en-US" dirty="0"/>
              <a:t>Track Changes with</a:t>
            </a:r>
            <a:br>
              <a:rPr lang="en-US" dirty="0"/>
            </a:br>
            <a:r>
              <a:rPr lang="en-US" dirty="0"/>
              <a:t>Microsoft Graph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Changes with Microsoft Graph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505849"/>
          </a:xfrm>
        </p:spPr>
        <p:txBody>
          <a:bodyPr/>
          <a:lstStyle/>
          <a:p>
            <a:r>
              <a:rPr lang="en-US" sz="2400" dirty="0"/>
              <a:t>Allows retrieving changes since you last requested them</a:t>
            </a:r>
          </a:p>
          <a:p>
            <a:endParaRPr lang="en-US" sz="2400" dirty="0"/>
          </a:p>
          <a:p>
            <a:r>
              <a:rPr lang="en-US" sz="2400" dirty="0"/>
              <a:t>Available for messages, groups, users and events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/delta </a:t>
            </a:r>
            <a:r>
              <a:rPr lang="en-US" sz="2400" dirty="0"/>
              <a:t>function to request changes</a:t>
            </a:r>
          </a:p>
          <a:p>
            <a:endParaRPr lang="en-US" sz="2400" i="1" dirty="0"/>
          </a:p>
          <a:p>
            <a:r>
              <a:rPr lang="en-US" sz="2400" dirty="0"/>
              <a:t>Store returned the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deltaLink</a:t>
            </a:r>
            <a:r>
              <a:rPr lang="en-US" sz="2400" dirty="0"/>
              <a:t> for subsequent requests</a:t>
            </a:r>
          </a:p>
          <a:p>
            <a:endParaRPr lang="en-US" sz="2400" dirty="0"/>
          </a:p>
          <a:p>
            <a:r>
              <a:rPr lang="en-US" sz="2400" dirty="0"/>
              <a:t>Use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$select </a:t>
            </a:r>
            <a:r>
              <a:rPr lang="en-US" sz="2400" dirty="0"/>
              <a:t>to narrow what you want changes for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75787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User track changes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812804"/>
          </a:xfrm>
        </p:spPr>
        <p:txBody>
          <a:bodyPr/>
          <a:lstStyle/>
          <a:p>
            <a:r>
              <a:rPr lang="en-US" sz="2400" dirty="0"/>
              <a:t>Request: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https://graph.microsoft.com/v1.0/users/delta HTTP/1.1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Authorization: bearer eyJ0eXAiOiJKV1QiLCJub25jZSI6IkFRQUJBQUFBQUFDRWZleFh4a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Host: graph.microsoft.com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D9246F-563B-4EBE-AAE3-F5A0A7BF12EC}"/>
              </a:ext>
            </a:extLst>
          </p:cNvPr>
          <p:cNvSpPr txBox="1">
            <a:spLocks/>
          </p:cNvSpPr>
          <p:nvPr/>
        </p:nvSpPr>
        <p:spPr>
          <a:xfrm>
            <a:off x="451643" y="3988789"/>
            <a:ext cx="11533187" cy="2372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Response: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"@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odata.context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"https://graph.microsoft.com/v1.0/$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metadata#users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odata.deltaLink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"https://graph.microsoft.com/v1.0/users/delta?$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skiptoken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=moXwmvoHW4B2uevGNLf2Brpv8smiFdOLsp-ewqLTi0BN8aozcBcz5N63kawqIyz4I2Y7kPm-rB4qs4N-kQZSGYV69u3oNY2LSCEaO7P9cmBpV7B0-",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3088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change notifications + track changes together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431983"/>
          </a:xfrm>
        </p:spPr>
        <p:txBody>
          <a:bodyPr/>
          <a:lstStyle/>
          <a:p>
            <a:r>
              <a:rPr lang="en-US" sz="2400" dirty="0"/>
              <a:t>For robust synchronization use notifications with track changes</a:t>
            </a:r>
          </a:p>
          <a:p>
            <a:endParaRPr lang="en-US" sz="2400" dirty="0"/>
          </a:p>
          <a:p>
            <a:r>
              <a:rPr lang="en-US" sz="2400" dirty="0"/>
              <a:t>Subscribe for notifications</a:t>
            </a:r>
          </a:p>
          <a:p>
            <a:endParaRPr lang="en-US" sz="2400" dirty="0"/>
          </a:p>
          <a:p>
            <a:r>
              <a:rPr lang="en-US" sz="2400" dirty="0"/>
              <a:t>When a notification is received use track changes to retrieve changes</a:t>
            </a:r>
          </a:p>
          <a:p>
            <a:endParaRPr lang="en-US" sz="2400" dirty="0"/>
          </a:p>
          <a:p>
            <a:r>
              <a:rPr lang="en-US" sz="2400" dirty="0"/>
              <a:t>If a notification is missed changes will not be missed</a:t>
            </a:r>
          </a:p>
          <a:p>
            <a:endParaRPr lang="en-US" sz="2400" dirty="0"/>
          </a:p>
          <a:p>
            <a:r>
              <a:rPr lang="en-US" sz="2400" dirty="0"/>
              <a:t>Add a full regular query at a long interval to be 100% certain no changes have been missed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71496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311</Words>
  <Application>Microsoft Office PowerPoint</Application>
  <PresentationFormat>Custom</PresentationFormat>
  <Paragraphs>45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Track Changes with Microsoft Graph</vt:lpstr>
      <vt:lpstr>Track Changes with Microsoft Graph API</vt:lpstr>
      <vt:lpstr>Example: User track changes </vt:lpstr>
      <vt:lpstr>Use change notifications + track changes together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2019-03-14T04:46:26Z</dcterms:modified>
</cp:coreProperties>
</file>